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8" r:id="rId3"/>
    <p:sldId id="259" r:id="rId4"/>
    <p:sldId id="260" r:id="rId5"/>
    <p:sldId id="261" r:id="rId6"/>
    <p:sldId id="278" r:id="rId7"/>
    <p:sldId id="279" r:id="rId8"/>
    <p:sldId id="280" r:id="rId9"/>
    <p:sldId id="281" r:id="rId10"/>
    <p:sldId id="282" r:id="rId11"/>
    <p:sldId id="283" r:id="rId12"/>
    <p:sldId id="284" r:id="rId13"/>
    <p:sldId id="285" r:id="rId14"/>
    <p:sldId id="286" r:id="rId15"/>
    <p:sldId id="287" r:id="rId16"/>
    <p:sldId id="294" r:id="rId17"/>
    <p:sldId id="295" r:id="rId18"/>
    <p:sldId id="296" r:id="rId19"/>
    <p:sldId id="297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71"/>
  </p:normalViewPr>
  <p:slideViewPr>
    <p:cSldViewPr>
      <p:cViewPr varScale="1">
        <p:scale>
          <a:sx n="100" d="100"/>
          <a:sy n="100" d="100"/>
        </p:scale>
        <p:origin x="904" y="1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2/8/20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849615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2/8/20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913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2/8/20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226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2/8/20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509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2/8/20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4700549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2/8/20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4757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2/8/20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60886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2/8/20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623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2/8/20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840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2/8/20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309146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2/8/20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65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2/8/20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24667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1056" userDrawn="1">
          <p15:clr>
            <a:srgbClr val="F26B43"/>
          </p15:clr>
        </p15:guide>
        <p15:guide id="8" pos="9600" userDrawn="1">
          <p15:clr>
            <a:srgbClr val="F26B43"/>
          </p15:clr>
        </p15:guide>
        <p15:guide id="9" pos="792" userDrawn="1">
          <p15:clr>
            <a:srgbClr val="F26B43"/>
          </p15:clr>
        </p15:guide>
        <p15:guide id="10" pos="7200" userDrawn="1">
          <p15:clr>
            <a:srgbClr val="F26B43"/>
          </p15:clr>
        </p15:guide>
        <p15:guide id="11" orient="horz" pos="4008" userDrawn="1">
          <p15:clr>
            <a:srgbClr val="F26B43"/>
          </p15:clr>
        </p15:guide>
        <p15:guide id="12" orient="horz" pos="1440" userDrawn="1">
          <p15:clr>
            <a:srgbClr val="F26B43"/>
          </p15:clr>
        </p15:guide>
        <p15:guide id="13" orient="horz" pos="3720" userDrawn="1">
          <p15:clr>
            <a:srgbClr val="F26B43"/>
          </p15:clr>
        </p15:guide>
        <p15:guide id="14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981200"/>
            <a:ext cx="9144000" cy="2225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大家大歡喜，讚美來吟詩</a:t>
            </a:r>
            <a:endParaRPr lang="en-US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4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Thine is the Glory</a:t>
            </a: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天父有應允咱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</a:t>
            </a:r>
            <a:r>
              <a:rPr lang="en-US" altLang="zh-TW" sz="30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pe   u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un 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0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天上的祖家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Thi</a:t>
            </a:r>
            <a:r>
              <a:rPr lang="en-US" altLang="zh-TW" sz="30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teng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e 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Let His church with gladness </a:t>
            </a: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Hymns of triumph sing,</a:t>
            </a:r>
          </a:p>
        </p:txBody>
      </p:sp>
    </p:spTree>
    <p:extLst>
      <p:ext uri="{BB962C8B-B14F-4D97-AF65-F5344CB8AC3E}">
        <p14:creationId xmlns:p14="http://schemas.microsoft.com/office/powerpoint/2010/main" val="42644395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此時已經應驗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Chit-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keng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giam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0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榮顯到萬世</a:t>
            </a:r>
            <a:r>
              <a:rPr lang="zh-TW" altLang="en-US" sz="3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kau  ban-  se.</a:t>
            </a:r>
            <a:endParaRPr lang="en-US" altLang="zh-TW" sz="30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For her Lord now </a:t>
            </a:r>
            <a:r>
              <a:rPr lang="en-US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liveth</a:t>
            </a: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;</a:t>
            </a: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Death hath lost its sting.</a:t>
            </a:r>
          </a:p>
        </p:txBody>
      </p:sp>
    </p:spTree>
    <p:extLst>
      <p:ext uri="{BB962C8B-B14F-4D97-AF65-F5344CB8AC3E}">
        <p14:creationId xmlns:p14="http://schemas.microsoft.com/office/powerpoint/2010/main" val="37666682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天父獨生子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</a:t>
            </a:r>
            <a:r>
              <a:rPr lang="en-US" altLang="zh-TW" sz="30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pe 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tok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si</a:t>
            </a:r>
            <a:r>
              <a:rPr lang="en-US" altLang="zh-TW" sz="30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0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0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今已經降世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Ta</a:t>
            </a:r>
            <a:r>
              <a:rPr lang="en-US" altLang="zh-TW" sz="30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keng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kang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-se,</a:t>
            </a:r>
          </a:p>
          <a:p>
            <a:pPr marL="45720" indent="0" algn="ctr">
              <a:buNone/>
            </a:pPr>
            <a:endParaRPr lang="en-US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2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Chorus:</a:t>
            </a:r>
          </a:p>
          <a:p>
            <a:pPr marL="45720" indent="0" algn="ctr">
              <a:buNone/>
            </a:pP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Thine is the glory,</a:t>
            </a: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Risen, con-</a:t>
            </a:r>
            <a:r>
              <a:rPr lang="en-US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qu’ring</a:t>
            </a: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Son;</a:t>
            </a:r>
          </a:p>
        </p:txBody>
      </p:sp>
    </p:spTree>
    <p:extLst>
      <p:ext uri="{BB962C8B-B14F-4D97-AF65-F5344CB8AC3E}">
        <p14:creationId xmlns:p14="http://schemas.microsoft.com/office/powerpoint/2010/main" val="11752486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和散那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和散那</a:t>
            </a:r>
            <a:endParaRPr lang="en-US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Ho-  san- 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   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Ho-  san-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endParaRPr lang="en-US" altLang="zh-TW" sz="30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大闢的後裔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    Tai-  pit    e     ho-  e.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Endless is the </a:t>
            </a:r>
            <a:r>
              <a:rPr lang="en-US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vic-t’ry</a:t>
            </a: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Thou o’er death hast won.</a:t>
            </a:r>
          </a:p>
        </p:txBody>
      </p:sp>
    </p:spTree>
    <p:extLst>
      <p:ext uri="{BB962C8B-B14F-4D97-AF65-F5344CB8AC3E}">
        <p14:creationId xmlns:p14="http://schemas.microsoft.com/office/powerpoint/2010/main" val="25187999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大家來迎接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Tai-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gia</a:t>
            </a:r>
            <a:r>
              <a:rPr lang="en-US" altLang="zh-TW" sz="30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chih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0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和平的君王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Ho-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peng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e 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Kun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-Ong,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No more we doubt Thee,</a:t>
            </a: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Glorious Prince of life</a:t>
            </a:r>
          </a:p>
        </p:txBody>
      </p:sp>
    </p:spTree>
    <p:extLst>
      <p:ext uri="{BB962C8B-B14F-4D97-AF65-F5344CB8AC3E}">
        <p14:creationId xmlns:p14="http://schemas.microsoft.com/office/powerpoint/2010/main" val="325609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和散那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和散那</a:t>
            </a:r>
            <a:endParaRPr lang="en-US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Ho-  san-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   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Ho-  san-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endParaRPr lang="en-US" altLang="zh-TW" sz="30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祂名受尊崇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I   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mia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chun-chong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Life is naught without Thee:</a:t>
            </a: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Aid us in our strife;</a:t>
            </a:r>
          </a:p>
        </p:txBody>
      </p:sp>
    </p:spTree>
    <p:extLst>
      <p:ext uri="{BB962C8B-B14F-4D97-AF65-F5344CB8AC3E}">
        <p14:creationId xmlns:p14="http://schemas.microsoft.com/office/powerpoint/2010/main" val="14532418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天上寶座威嚴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</a:t>
            </a:r>
            <a:r>
              <a:rPr lang="en-US" altLang="zh-TW" sz="30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teng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po-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giam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0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榮光歸天父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kng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Thi</a:t>
            </a:r>
            <a:r>
              <a:rPr lang="en-US" altLang="zh-TW" sz="30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pe,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Make us more than con-</a:t>
            </a:r>
            <a:r>
              <a:rPr lang="en-US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qu’rors</a:t>
            </a: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Thro’ Thy death-less love;</a:t>
            </a:r>
          </a:p>
        </p:txBody>
      </p:sp>
    </p:spTree>
    <p:extLst>
      <p:ext uri="{BB962C8B-B14F-4D97-AF65-F5344CB8AC3E}">
        <p14:creationId xmlns:p14="http://schemas.microsoft.com/office/powerpoint/2010/main" val="15026123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地面和平恩典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Toe-  bin  ho-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peng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un-tian,</a:t>
            </a:r>
            <a:endParaRPr lang="en-US" altLang="zh-TW" sz="30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久長到萬世</a:t>
            </a:r>
            <a:r>
              <a:rPr lang="zh-TW" altLang="en-US" sz="3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Ku-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tng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kau  ban-  se.</a:t>
            </a:r>
            <a:endParaRPr lang="en-US" altLang="zh-TW" sz="30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Bring us safe thro’ Jordan</a:t>
            </a: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 Thy home above.</a:t>
            </a:r>
          </a:p>
        </p:txBody>
      </p:sp>
    </p:spTree>
    <p:extLst>
      <p:ext uri="{BB962C8B-B14F-4D97-AF65-F5344CB8AC3E}">
        <p14:creationId xmlns:p14="http://schemas.microsoft.com/office/powerpoint/2010/main" val="10291860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大家來迎接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Tai-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gia</a:t>
            </a:r>
            <a:r>
              <a:rPr lang="en-US" altLang="zh-TW" sz="30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chih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0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和平的君王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Ho-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peng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Kun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Ong,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2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Chorus:</a:t>
            </a:r>
          </a:p>
          <a:p>
            <a:pPr marL="45720" indent="0" algn="ctr">
              <a:buNone/>
            </a:pP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Thine is the glory,</a:t>
            </a: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Risen, con-</a:t>
            </a:r>
            <a:r>
              <a:rPr lang="en-US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qu</a:t>
            </a: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’-ring Son;</a:t>
            </a:r>
          </a:p>
        </p:txBody>
      </p:sp>
    </p:spTree>
    <p:extLst>
      <p:ext uri="{BB962C8B-B14F-4D97-AF65-F5344CB8AC3E}">
        <p14:creationId xmlns:p14="http://schemas.microsoft.com/office/powerpoint/2010/main" val="33345732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和散那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和散那</a:t>
            </a:r>
            <a:endParaRPr lang="en-US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Ho-  san-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    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Ho-  san- 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endParaRPr lang="en-US" altLang="zh-TW" sz="30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祂名受尊崇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I   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mia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chun-chong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Endless is the </a:t>
            </a:r>
            <a:r>
              <a:rPr lang="en-US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vic</a:t>
            </a: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-’try</a:t>
            </a: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Thou o’er death hast won.</a:t>
            </a:r>
          </a:p>
        </p:txBody>
      </p:sp>
    </p:spTree>
    <p:extLst>
      <p:ext uri="{BB962C8B-B14F-4D97-AF65-F5344CB8AC3E}">
        <p14:creationId xmlns:p14="http://schemas.microsoft.com/office/powerpoint/2010/main" val="38620548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咱大家歡喜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  tai-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</a:t>
            </a:r>
            <a:r>
              <a:rPr lang="en-US" altLang="zh-TW" sz="30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hi,</a:t>
            </a:r>
            <a:endParaRPr lang="en-US" altLang="zh-TW" sz="30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讚美來吟詩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O-    lo 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gim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560070" indent="-514350" algn="ctr">
              <a:buAutoNum type="arabicPeriod"/>
            </a:pP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Thine is the glory,</a:t>
            </a: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Risen, con-</a:t>
            </a:r>
            <a:r>
              <a:rPr lang="en-US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qu’ring</a:t>
            </a: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Son;</a:t>
            </a: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錫安的衆兒子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Sek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 an   e 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0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ji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主的衆百姓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 e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peh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si</a:t>
            </a:r>
            <a:r>
              <a:rPr lang="en-US" altLang="zh-TW" sz="30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Endless is the </a:t>
            </a:r>
            <a:r>
              <a:rPr lang="en-US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vic-t’ry</a:t>
            </a: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Thou o’er death hast won.</a:t>
            </a:r>
          </a:p>
        </p:txBody>
      </p:sp>
    </p:spTree>
    <p:extLst>
      <p:ext uri="{BB962C8B-B14F-4D97-AF65-F5344CB8AC3E}">
        <p14:creationId xmlns:p14="http://schemas.microsoft.com/office/powerpoint/2010/main" val="2858830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天上至大人君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</a:t>
            </a:r>
            <a:r>
              <a:rPr lang="en-US" altLang="zh-TW" sz="30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teng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chi-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toa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jin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kun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0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和平的君王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ho-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peng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e.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Kun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Ong,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Angels in bright raiment </a:t>
            </a: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Rolled the stone away.</a:t>
            </a:r>
          </a:p>
        </p:txBody>
      </p:sp>
    </p:spTree>
    <p:extLst>
      <p:ext uri="{BB962C8B-B14F-4D97-AF65-F5344CB8AC3E}">
        <p14:creationId xmlns:p14="http://schemas.microsoft.com/office/powerpoint/2010/main" val="28840279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坐在天頂寶座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thi</a:t>
            </a:r>
            <a:r>
              <a:rPr lang="en-US" altLang="zh-TW" sz="30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teng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po-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0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榮耀又輝煌</a:t>
            </a:r>
            <a:r>
              <a:rPr lang="zh-TW" altLang="en-US" sz="3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iau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hui-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hong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0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Kept the folded grave clothes</a:t>
            </a: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Where Thy body lay.</a:t>
            </a:r>
          </a:p>
        </p:txBody>
      </p:sp>
    </p:spTree>
    <p:extLst>
      <p:ext uri="{BB962C8B-B14F-4D97-AF65-F5344CB8AC3E}">
        <p14:creationId xmlns:p14="http://schemas.microsoft.com/office/powerpoint/2010/main" val="36811179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咱大家歡喜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   tai-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</a:t>
            </a:r>
            <a:r>
              <a:rPr lang="en-US" altLang="zh-TW" sz="30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hi,</a:t>
            </a:r>
            <a:endParaRPr lang="en-US" altLang="zh-TW" sz="30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讚美來吟詩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O-   lo  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gim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Chorus:</a:t>
            </a:r>
          </a:p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Thine is the glory,</a:t>
            </a:r>
          </a:p>
          <a:p>
            <a:pPr marL="4572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Risen con-</a:t>
            </a:r>
            <a:r>
              <a:rPr lang="en-US" sz="2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qu</a:t>
            </a:r>
            <a:r>
              <a:rPr lang="en-US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’-ring Son;</a:t>
            </a: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328186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錫安的衆兒子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Sek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an   e 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0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ji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主的衆百姓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 e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peh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si</a:t>
            </a:r>
            <a:r>
              <a:rPr lang="en-US" altLang="zh-TW" sz="30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Endless is the </a:t>
            </a:r>
            <a:r>
              <a:rPr lang="en-US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vic</a:t>
            </a: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-’try</a:t>
            </a: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Thou o’er death has won.</a:t>
            </a:r>
          </a:p>
        </p:txBody>
      </p:sp>
    </p:spTree>
    <p:extLst>
      <p:ext uri="{BB962C8B-B14F-4D97-AF65-F5344CB8AC3E}">
        <p14:creationId xmlns:p14="http://schemas.microsoft.com/office/powerpoint/2010/main" val="14393269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天父獨生子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</a:t>
            </a:r>
            <a:r>
              <a:rPr lang="en-US" altLang="zh-TW" sz="30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pe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tok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si</a:t>
            </a:r>
            <a:r>
              <a:rPr lang="en-US" altLang="zh-TW" sz="30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0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0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今已經降世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Ta</a:t>
            </a:r>
            <a:r>
              <a:rPr lang="en-US" altLang="zh-TW" sz="30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keng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kang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se,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Lo! Jesus meets us,</a:t>
            </a: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Risen from the tomb;</a:t>
            </a:r>
          </a:p>
        </p:txBody>
      </p:sp>
    </p:spTree>
    <p:extLst>
      <p:ext uri="{BB962C8B-B14F-4D97-AF65-F5344CB8AC3E}">
        <p14:creationId xmlns:p14="http://schemas.microsoft.com/office/powerpoint/2010/main" val="23032509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和散那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和散那</a:t>
            </a:r>
            <a:endParaRPr lang="en-US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Ho- san-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    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Ho-  san- 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endParaRPr lang="en-US" altLang="zh-TW" sz="30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大闢的後裔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Tai-  pit   e    ho-  e.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Lovingly He greets us,</a:t>
            </a: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Scatters fears and gloom;</a:t>
            </a:r>
          </a:p>
        </p:txBody>
      </p:sp>
    </p:spTree>
    <p:extLst>
      <p:ext uri="{BB962C8B-B14F-4D97-AF65-F5344CB8AC3E}">
        <p14:creationId xmlns:p14="http://schemas.microsoft.com/office/powerpoint/2010/main" val="3297160374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Badge</Template>
  <TotalTime>587</TotalTime>
  <Words>649</Words>
  <Application>Microsoft Macintosh PowerPoint</Application>
  <PresentationFormat>Widescreen</PresentationFormat>
  <Paragraphs>131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DFKai-SB</vt:lpstr>
      <vt:lpstr>Arial</vt:lpstr>
      <vt:lpstr>Candara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MIS GGC</cp:lastModifiedBy>
  <cp:revision>71</cp:revision>
  <dcterms:created xsi:type="dcterms:W3CDTF">2018-01-05T06:11:53Z</dcterms:created>
  <dcterms:modified xsi:type="dcterms:W3CDTF">2020-02-08T03:21:55Z</dcterms:modified>
</cp:coreProperties>
</file>